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27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6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035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656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650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772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65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39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065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41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E646E-8736-4D25-9018-BABB93D87E16}" type="datetimeFigureOut">
              <a:rPr lang="es-MX" smtClean="0"/>
              <a:t>06/07/2012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BC104-80BF-478F-9958-E93732B6D4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18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144000" cy="51125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Llamada de flecha hacia arriba"/>
          <p:cNvSpPr/>
          <p:nvPr/>
        </p:nvSpPr>
        <p:spPr>
          <a:xfrm>
            <a:off x="323528" y="1412776"/>
            <a:ext cx="1296143" cy="158417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1. Abrir el menú </a:t>
            </a:r>
            <a:r>
              <a:rPr lang="es-MX" b="1" dirty="0" smtClean="0"/>
              <a:t>Insertar</a:t>
            </a:r>
            <a:endParaRPr lang="es-MX" b="1" dirty="0"/>
          </a:p>
        </p:txBody>
      </p:sp>
      <p:sp>
        <p:nvSpPr>
          <p:cNvPr id="6" name="5 Llamada de flecha hacia arriba"/>
          <p:cNvSpPr/>
          <p:nvPr/>
        </p:nvSpPr>
        <p:spPr>
          <a:xfrm>
            <a:off x="6516216" y="1520788"/>
            <a:ext cx="1706488" cy="136815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2. Dar clic en la opción </a:t>
            </a:r>
            <a:r>
              <a:rPr lang="es-MX" b="1" dirty="0" smtClean="0"/>
              <a:t>Objeto</a:t>
            </a:r>
            <a:endParaRPr lang="es-MX" b="1" dirty="0"/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25609" cy="83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19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96" y="980729"/>
            <a:ext cx="9001000" cy="50405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Llamada de flecha a la derecha"/>
          <p:cNvSpPr/>
          <p:nvPr/>
        </p:nvSpPr>
        <p:spPr>
          <a:xfrm>
            <a:off x="323528" y="3501009"/>
            <a:ext cx="2210544" cy="1224135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3. Aparece la </a:t>
            </a:r>
            <a:r>
              <a:rPr lang="es-MX" b="1" dirty="0" smtClean="0"/>
              <a:t>ventana </a:t>
            </a:r>
            <a:r>
              <a:rPr lang="es-MX" dirty="0" smtClean="0"/>
              <a:t>respectiva</a:t>
            </a:r>
            <a:endParaRPr lang="es-MX" dirty="0"/>
          </a:p>
        </p:txBody>
      </p:sp>
      <p:sp>
        <p:nvSpPr>
          <p:cNvPr id="5" name="4 Llamada de flecha hacia abajo"/>
          <p:cNvSpPr/>
          <p:nvPr/>
        </p:nvSpPr>
        <p:spPr>
          <a:xfrm>
            <a:off x="2843808" y="2132856"/>
            <a:ext cx="2088232" cy="134644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4. Elegir </a:t>
            </a:r>
            <a:r>
              <a:rPr lang="es-MX" b="1" dirty="0" smtClean="0"/>
              <a:t>formato de Archivo</a:t>
            </a:r>
            <a:endParaRPr lang="es-MX" b="1" dirty="0"/>
          </a:p>
        </p:txBody>
      </p:sp>
      <p:sp>
        <p:nvSpPr>
          <p:cNvPr id="6" name="5 Llamada de flecha a la izquierda"/>
          <p:cNvSpPr/>
          <p:nvPr/>
        </p:nvSpPr>
        <p:spPr>
          <a:xfrm>
            <a:off x="5868144" y="3179685"/>
            <a:ext cx="2808312" cy="186678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/>
          </a:p>
          <a:p>
            <a:pPr algn="ctr"/>
            <a:r>
              <a:rPr lang="es-MX" dirty="0" smtClean="0"/>
              <a:t>5 Elegir </a:t>
            </a:r>
            <a:r>
              <a:rPr lang="es-MX" b="1" dirty="0" smtClean="0"/>
              <a:t>Mostrar como icono</a:t>
            </a:r>
            <a:r>
              <a:rPr lang="es-MX" dirty="0" smtClean="0"/>
              <a:t>, para que no inserte el documento abierto en nuestra hoja</a:t>
            </a:r>
          </a:p>
          <a:p>
            <a:pPr algn="ctr"/>
            <a:endParaRPr lang="es-MX" dirty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25609" cy="83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5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51215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Llamada de flecha a la izquierda"/>
          <p:cNvSpPr/>
          <p:nvPr/>
        </p:nvSpPr>
        <p:spPr>
          <a:xfrm>
            <a:off x="5762188" y="3717032"/>
            <a:ext cx="2842260" cy="132937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6. Finalmente, se </a:t>
            </a:r>
            <a:r>
              <a:rPr lang="es-MX" b="1" dirty="0" smtClean="0"/>
              <a:t>inserta</a:t>
            </a:r>
            <a:r>
              <a:rPr lang="es-MX" dirty="0" smtClean="0"/>
              <a:t> el archivo en nuestro documento.</a:t>
            </a:r>
            <a:endParaRPr lang="es-MX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25609" cy="83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2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54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 Hernandez Retama</dc:creator>
  <cp:lastModifiedBy>Rosa Amelia Escartin Rodriguez</cp:lastModifiedBy>
  <cp:revision>6</cp:revision>
  <dcterms:created xsi:type="dcterms:W3CDTF">2012-07-05T19:04:28Z</dcterms:created>
  <dcterms:modified xsi:type="dcterms:W3CDTF">2012-07-06T16:26:13Z</dcterms:modified>
</cp:coreProperties>
</file>